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Play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72JwclH/fB9ucjmVxLcrqqtaH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Play-regular.fntdata"/><Relationship Id="rId7" Type="http://schemas.openxmlformats.org/officeDocument/2006/relationships/font" Target="fonts/Play-bold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57575"/>
              </a:buClr>
              <a:buSzPts val="2400"/>
              <a:buNone/>
              <a:defRPr sz="2400">
                <a:solidFill>
                  <a:srgbClr val="75757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2000"/>
              <a:buNone/>
              <a:defRPr sz="2000">
                <a:solidFill>
                  <a:srgbClr val="757575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800"/>
              <a:buNone/>
              <a:defRPr sz="1800">
                <a:solidFill>
                  <a:srgbClr val="757575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757575"/>
              </a:buClr>
              <a:buSzPts val="1600"/>
              <a:buNone/>
              <a:defRPr sz="1600">
                <a:solidFill>
                  <a:srgbClr val="757575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  <a:defRPr b="0" i="0" sz="4400" u="none" cap="none" strike="noStrike">
                <a:solidFill>
                  <a:schemeClr val="dk1"/>
                </a:solidFill>
                <a:latin typeface="Play"/>
                <a:ea typeface="Play"/>
                <a:cs typeface="Play"/>
                <a:sym typeface="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757575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I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a colorful background&#10;&#10;Description automatically generated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5437239"/>
            <a:ext cx="12192000" cy="1420762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160901" y="3303231"/>
            <a:ext cx="9478200" cy="17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IE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Celebrating LGBTI+ Inclusion in UCD [College of XXXXXXX]</a:t>
            </a:r>
            <a:endParaRPr/>
          </a:p>
        </p:txBody>
      </p:sp>
      <p:pic>
        <p:nvPicPr>
          <p:cNvPr descr="A logo of a university&#10;&#10;Description automatically generated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50811" y="205534"/>
            <a:ext cx="811073" cy="117883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 txBox="1"/>
          <p:nvPr/>
        </p:nvSpPr>
        <p:spPr>
          <a:xfrm>
            <a:off x="1221658" y="610287"/>
            <a:ext cx="20229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IE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/ Unit title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817920" y="145225"/>
            <a:ext cx="2219325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2024-01-18T12:16:30Z</dcterms:created>
  <dc:creator>HRengage</dc:creator>
</cp:coreProperties>
</file>